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478" y="7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5713463" cy="125596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12502" y="6694704"/>
            <a:ext cx="4931409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371013" y="6694704"/>
            <a:ext cx="1558290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1243" y="531521"/>
            <a:ext cx="18008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KTF-Roadbrush"/>
                <a:cs typeface="KTF-Roadbrush"/>
              </a:rPr>
              <a:t>Week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Beginning: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6th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October,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3rd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lang="en-GB" sz="1000" spc="-20" dirty="0">
                <a:latin typeface="KTF-Roadbrush"/>
                <a:cs typeface="KTF-Roadbrush"/>
              </a:rPr>
              <a:t>N</a:t>
            </a:r>
            <a:r>
              <a:rPr sz="1000" dirty="0" err="1">
                <a:latin typeface="KTF-Roadbrush"/>
                <a:cs typeface="KTF-Roadbrush"/>
              </a:rPr>
              <a:t>ovember</a:t>
            </a:r>
            <a:r>
              <a:rPr sz="1000" dirty="0">
                <a:latin typeface="KTF-Roadbrush"/>
                <a:cs typeface="KTF-Roadbrush"/>
              </a:rPr>
              <a:t>,</a:t>
            </a:r>
            <a:r>
              <a:rPr sz="1000" spc="16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1st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December,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5th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January,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2nd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February</a:t>
            </a:r>
            <a:endParaRPr sz="1000" dirty="0">
              <a:latin typeface="KTF-Roadbrush"/>
              <a:cs typeface="KTF-Roadbrush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5" name="object 5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Oven-baked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Fish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Fingers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03200" marR="19558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Peas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Steamed Sweetcorn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94005" marR="28638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Mousse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Mandarin</a:t>
                      </a:r>
                      <a:r>
                        <a:rPr sz="11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Oranges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29542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uesday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Beef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Bolognese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7310" marR="28575" indent="254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Broccoli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Coleslaw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Pasta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Spirals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Baby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9209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Apple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Sponge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Custard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963000"/>
              </p:ext>
            </p:extLst>
          </p:nvPr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hursday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98120" marR="190500" indent="63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Beef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Yorkshire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Pudding with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Stuffing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Gravy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53975" marR="4699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Salmon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Creamy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Dill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Cheese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Sauce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259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71120" marR="64769" algn="ctr">
                        <a:lnSpc>
                          <a:spcPct val="102099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Vegetables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Season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Oven-baked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 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Carrot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Cake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Slice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4533350" y="1906936"/>
            <a:ext cx="1751330" cy="414216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96850" rIns="0" bIns="0" rtlCol="0">
            <a:spAutoFit/>
          </a:bodyPr>
          <a:lstStyle/>
          <a:p>
            <a:pPr marL="403225">
              <a:lnSpc>
                <a:spcPct val="100000"/>
              </a:lnSpc>
              <a:spcBef>
                <a:spcPts val="1550"/>
              </a:spcBef>
            </a:pPr>
            <a:r>
              <a:rPr lang="en-GB" sz="1400" spc="-10" dirty="0">
                <a:solidFill>
                  <a:srgbClr val="182317"/>
                </a:solidFill>
                <a:latin typeface="KTF-Roadbrush"/>
                <a:cs typeface="KTF-Roadbrush"/>
              </a:rPr>
              <a:t>W</a:t>
            </a:r>
            <a:r>
              <a:rPr sz="1400" spc="-10" dirty="0" err="1">
                <a:solidFill>
                  <a:srgbClr val="182317"/>
                </a:solidFill>
                <a:latin typeface="KTF-Roadbrush"/>
                <a:cs typeface="KTF-Roadbrush"/>
              </a:rPr>
              <a:t>ednesday</a:t>
            </a:r>
            <a:endParaRPr sz="1400" dirty="0">
              <a:latin typeface="KTF-Roadbrush"/>
              <a:cs typeface="KTF-Roadbrus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33350" y="2530586"/>
            <a:ext cx="1751330" cy="390017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546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30"/>
              </a:spcBef>
            </a:pPr>
            <a:endParaRPr sz="1100">
              <a:latin typeface="Times New Roman"/>
              <a:cs typeface="Times New Roman"/>
            </a:endParaRPr>
          </a:p>
          <a:p>
            <a:pPr marL="654050">
              <a:lnSpc>
                <a:spcPct val="100000"/>
              </a:lnSpc>
            </a:pPr>
            <a:r>
              <a:rPr sz="1100" spc="-10" dirty="0">
                <a:solidFill>
                  <a:srgbClr val="9ACA3D"/>
                </a:solidFill>
                <a:latin typeface="Chalkduster"/>
                <a:cs typeface="Chalkduster"/>
              </a:rPr>
              <a:t>Mains</a:t>
            </a:r>
            <a:endParaRPr sz="1100">
              <a:latin typeface="Chalkduster"/>
              <a:cs typeface="Chalkduster"/>
            </a:endParaRPr>
          </a:p>
          <a:p>
            <a:pPr marL="156210" marR="149860" algn="ctr">
              <a:lnSpc>
                <a:spcPct val="100000"/>
              </a:lnSpc>
              <a:spcBef>
                <a:spcPts val="1320"/>
              </a:spcBef>
            </a:pPr>
            <a:r>
              <a:rPr sz="1100" dirty="0">
                <a:latin typeface="Times New Roman"/>
                <a:cs typeface="Times New Roman"/>
              </a:rPr>
              <a:t>Lunch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Bunch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Chicken </a:t>
            </a:r>
            <a:r>
              <a:rPr sz="1100" dirty="0">
                <a:latin typeface="Times New Roman"/>
                <a:cs typeface="Times New Roman"/>
              </a:rPr>
              <a:t>Curry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with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Freshly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Baked </a:t>
            </a:r>
            <a:r>
              <a:rPr sz="1100" dirty="0">
                <a:latin typeface="Times New Roman"/>
                <a:cs typeface="Times New Roman"/>
              </a:rPr>
              <a:t>Mini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Naan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Bread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100">
              <a:latin typeface="Times New Roman"/>
              <a:cs typeface="Times New Roman"/>
            </a:endParaRPr>
          </a:p>
          <a:p>
            <a:pPr marL="446405">
              <a:lnSpc>
                <a:spcPct val="100000"/>
              </a:lnSpc>
            </a:pPr>
            <a:r>
              <a:rPr sz="1100" dirty="0">
                <a:solidFill>
                  <a:srgbClr val="9ACA3D"/>
                </a:solidFill>
                <a:latin typeface="Chalkduster"/>
                <a:cs typeface="Chalkduster"/>
              </a:rPr>
              <a:t>Side</a:t>
            </a:r>
            <a:r>
              <a:rPr sz="1100" spc="-35" dirty="0">
                <a:solidFill>
                  <a:srgbClr val="9ACA3D"/>
                </a:solidFill>
                <a:latin typeface="Chalkduster"/>
                <a:cs typeface="Chalkduster"/>
              </a:rPr>
              <a:t> </a:t>
            </a:r>
            <a:r>
              <a:rPr sz="1100" spc="-10" dirty="0">
                <a:solidFill>
                  <a:srgbClr val="9ACA3D"/>
                </a:solidFill>
                <a:latin typeface="Chalkduster"/>
                <a:cs typeface="Chalkduster"/>
              </a:rPr>
              <a:t>Dishes</a:t>
            </a:r>
            <a:endParaRPr sz="1100">
              <a:latin typeface="Chalkduster"/>
              <a:cs typeface="Chalkduster"/>
            </a:endParaRPr>
          </a:p>
          <a:p>
            <a:pPr marL="187960" marR="181610" algn="ctr">
              <a:lnSpc>
                <a:spcPct val="100000"/>
              </a:lnSpc>
              <a:spcBef>
                <a:spcPts val="1320"/>
              </a:spcBef>
            </a:pPr>
            <a:r>
              <a:rPr sz="1100" dirty="0">
                <a:latin typeface="Times New Roman"/>
                <a:cs typeface="Times New Roman"/>
              </a:rPr>
              <a:t>Baton Carrots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75" dirty="0">
                <a:latin typeface="Times New Roman"/>
                <a:cs typeface="Times New Roman"/>
              </a:rPr>
              <a:t>&amp;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Garden </a:t>
            </a:r>
            <a:r>
              <a:rPr sz="1100" spc="-20" dirty="0">
                <a:latin typeface="Times New Roman"/>
                <a:cs typeface="Times New Roman"/>
              </a:rPr>
              <a:t>Peas</a:t>
            </a:r>
            <a:endParaRPr sz="1100">
              <a:latin typeface="Times New Roman"/>
              <a:cs typeface="Times New Roman"/>
            </a:endParaRPr>
          </a:p>
          <a:p>
            <a:pPr marL="194945" marR="188595" algn="ctr">
              <a:lnSpc>
                <a:spcPct val="100000"/>
              </a:lnSpc>
            </a:pPr>
            <a:r>
              <a:rPr sz="1100" dirty="0">
                <a:latin typeface="Times New Roman"/>
                <a:cs typeface="Times New Roman"/>
              </a:rPr>
              <a:t>Steamed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Times New Roman"/>
                <a:cs typeface="Times New Roman"/>
              </a:rPr>
              <a:t>Rice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75" dirty="0">
                <a:latin typeface="Times New Roman"/>
                <a:cs typeface="Times New Roman"/>
              </a:rPr>
              <a:t>&amp;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Mashed Potatoes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604520">
              <a:lnSpc>
                <a:spcPct val="100000"/>
              </a:lnSpc>
            </a:pPr>
            <a:r>
              <a:rPr sz="1100" spc="-10" dirty="0">
                <a:solidFill>
                  <a:srgbClr val="9ACA3D"/>
                </a:solidFill>
                <a:latin typeface="Chalkduster"/>
                <a:cs typeface="Chalkduster"/>
              </a:rPr>
              <a:t>Dessert</a:t>
            </a:r>
            <a:endParaRPr sz="1100">
              <a:latin typeface="Chalkduster"/>
              <a:cs typeface="Chalkduster"/>
            </a:endParaRPr>
          </a:p>
          <a:p>
            <a:pPr marL="308610" marR="302260" algn="ctr">
              <a:lnSpc>
                <a:spcPct val="100000"/>
              </a:lnSpc>
              <a:spcBef>
                <a:spcPts val="1320"/>
              </a:spcBef>
            </a:pPr>
            <a:r>
              <a:rPr sz="1100" spc="-25" dirty="0">
                <a:latin typeface="Times New Roman"/>
                <a:cs typeface="Times New Roman"/>
              </a:rPr>
              <a:t>Vanilla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Ice </a:t>
            </a:r>
            <a:r>
              <a:rPr sz="1100" dirty="0">
                <a:latin typeface="Times New Roman"/>
                <a:cs typeface="Times New Roman"/>
              </a:rPr>
              <a:t>Cream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Times New Roman"/>
                <a:cs typeface="Times New Roman"/>
              </a:rPr>
              <a:t>&amp; </a:t>
            </a:r>
            <a:r>
              <a:rPr sz="1100" dirty="0">
                <a:latin typeface="Times New Roman"/>
                <a:cs typeface="Times New Roman"/>
              </a:rPr>
              <a:t>Pear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Chunks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171921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F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riday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55904" marR="24828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Hot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Dog with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Tomato Ketchup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704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82880" marR="17526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Corn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Cob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Beans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Yoghurt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Chopped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Fruit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1300" y="531554"/>
            <a:ext cx="18872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KTF-Roadbrush"/>
                <a:cs typeface="KTF-Roadbrush"/>
              </a:rPr>
              <a:t>Week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Beginning: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13th</a:t>
            </a:r>
            <a:r>
              <a:rPr sz="1000" spc="-10" dirty="0">
                <a:latin typeface="KTF-Roadbrush"/>
                <a:cs typeface="KTF-Roadbrush"/>
              </a:rPr>
              <a:t> October,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10th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lang="en-GB" sz="1000" spc="-20" dirty="0">
                <a:latin typeface="KTF-Roadbrush"/>
                <a:cs typeface="KTF-Roadbrush"/>
              </a:rPr>
              <a:t>N</a:t>
            </a:r>
            <a:r>
              <a:rPr sz="1000" dirty="0" err="1">
                <a:latin typeface="KTF-Roadbrush"/>
                <a:cs typeface="KTF-Roadbrush"/>
              </a:rPr>
              <a:t>ovember</a:t>
            </a:r>
            <a:r>
              <a:rPr sz="1000" dirty="0">
                <a:latin typeface="KTF-Roadbrush"/>
                <a:cs typeface="KTF-Roadbrush"/>
              </a:rPr>
              <a:t>,</a:t>
            </a:r>
            <a:r>
              <a:rPr sz="1000" spc="17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8th</a:t>
            </a:r>
            <a:r>
              <a:rPr sz="1000" spc="-1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December,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12th</a:t>
            </a:r>
            <a:r>
              <a:rPr sz="1000" spc="-3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January,</a:t>
            </a:r>
            <a:r>
              <a:rPr sz="1000" spc="-2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9th</a:t>
            </a:r>
            <a:r>
              <a:rPr sz="1000" spc="-2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February.</a:t>
            </a:r>
            <a:endParaRPr sz="1000" dirty="0">
              <a:latin typeface="KTF-Roadbrush"/>
              <a:cs typeface="KTF-Roadbrush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5" name="object 5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6210" marR="116839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Oven-baked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Fish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Goujons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Lemon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Mayo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00" marR="2476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Diced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Carrots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Peas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Crispy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Herb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Diced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2740" marR="29337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Flakemeal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Biscuit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Melon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Wedge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769926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uesday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Traditional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Savoury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Mince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37185" marR="329565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Broccoli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Roasted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Butternut</a:t>
                      </a:r>
                      <a:r>
                        <a:rPr sz="11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Squash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93345" marR="8572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Roasted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</a:t>
                      </a:r>
                      <a:r>
                        <a:rPr sz="11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Wedges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452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62560" marR="15557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Pear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Sponge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Cake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Custard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059728"/>
              </p:ext>
            </p:extLst>
          </p:nvPr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hursday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88900" marR="8128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Chicken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Stuffing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Gravy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6045" marR="97790" indent="-635" algn="ctr">
                        <a:lnSpc>
                          <a:spcPct val="102299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Vegetables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in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Season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Oven-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5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44475" marR="236854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Vanilla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Ice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Cream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Roll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Peaches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856792"/>
              </p:ext>
            </p:extLst>
          </p:nvPr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W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ednesday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7056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2720" marR="13335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Curry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66370" marR="12700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Peas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Sweetcorn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Rice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Baby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10209" marR="370840" indent="129539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Date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Krispie</a:t>
                      </a:r>
                      <a:r>
                        <a:rPr sz="1100" spc="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Orange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Wedge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542054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F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riday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6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2720" marR="16446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Beef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Burger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Tomato Ketchup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704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2720" marR="165100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Beans,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Coleslaw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Salad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3825" marR="11620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515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60350" marR="252729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Strawberry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Yoghurt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Chopped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Fruit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1300" y="531554"/>
            <a:ext cx="18999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KTF-Roadbrush"/>
                <a:cs typeface="KTF-Roadbrush"/>
              </a:rPr>
              <a:t>Week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Beginning: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20th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October,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17th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november,</a:t>
            </a:r>
            <a:r>
              <a:rPr sz="1000" spc="16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15th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December,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19th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January.</a:t>
            </a:r>
            <a:endParaRPr sz="1000">
              <a:latin typeface="KTF-Roadbrush"/>
              <a:cs typeface="KTF-Roadbrush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5" name="object 5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Oven-baked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Fish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Fingers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84200" marR="339725" indent="-23749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Roasted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Peppers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Sweetcorn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242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877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Fluffy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Rice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0675" marR="31305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Apple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Berry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Crumble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Custard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188017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uesday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Beef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Bolognese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70485" marR="3111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Broccoli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Coleslaw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Oven-roasted</a:t>
                      </a:r>
                      <a:r>
                        <a:rPr sz="11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</a:t>
                      </a:r>
                      <a:r>
                        <a:rPr sz="11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Wedges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Pasta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Spirals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2039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84455" marR="4508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Strawberry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Jelly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Mandarin Oranges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718907"/>
              </p:ext>
            </p:extLst>
          </p:nvPr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hursday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92735" marR="28511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Gammon</a:t>
                      </a:r>
                      <a:r>
                        <a:rPr sz="11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Stuffing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Gravy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7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7310" marR="60325" algn="ctr">
                        <a:lnSpc>
                          <a:spcPct val="103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Selection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Vegetables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Season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Oven-baked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60680" marR="35369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Popcorn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Biscuit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Melon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Wedge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372841"/>
              </p:ext>
            </p:extLst>
          </p:nvPr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W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ednesday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175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78740" marR="3937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Chicken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Curry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Mini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2865" marR="2349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Peas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Baton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Carrots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Rice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Mashed 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60985" marR="22161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Chocolate Brownie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Custard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955961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F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riday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6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8745" marR="1111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Southern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Fried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Goujon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Salad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Wrap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Taco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Sauce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704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82880" marR="17526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Corn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Cob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Beans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3825" marR="11620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515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39395" marR="23177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Frozen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Fruit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Smoothie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Fruit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Tub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1300" y="531554"/>
            <a:ext cx="19894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KTF-Roadbrush"/>
                <a:cs typeface="KTF-Roadbrush"/>
              </a:rPr>
              <a:t>Week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Beginning: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27th</a:t>
            </a:r>
            <a:r>
              <a:rPr sz="1000" spc="-10" dirty="0">
                <a:latin typeface="KTF-Roadbrush"/>
                <a:cs typeface="KTF-Roadbrush"/>
              </a:rPr>
              <a:t> October,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24th</a:t>
            </a:r>
            <a:r>
              <a:rPr sz="1000" spc="-25" dirty="0">
                <a:latin typeface="KTF-Roadbrush"/>
                <a:cs typeface="KTF-Roadbrush"/>
              </a:rPr>
              <a:t> </a:t>
            </a:r>
            <a:r>
              <a:rPr lang="en-GB" sz="1000" spc="-25" dirty="0">
                <a:latin typeface="KTF-Roadbrush"/>
                <a:cs typeface="KTF-Roadbrush"/>
              </a:rPr>
              <a:t>N</a:t>
            </a:r>
            <a:r>
              <a:rPr sz="1000" dirty="0" err="1">
                <a:latin typeface="KTF-Roadbrush"/>
                <a:cs typeface="KTF-Roadbrush"/>
              </a:rPr>
              <a:t>ovember</a:t>
            </a:r>
            <a:r>
              <a:rPr sz="1000" dirty="0">
                <a:latin typeface="KTF-Roadbrush"/>
                <a:cs typeface="KTF-Roadbrush"/>
              </a:rPr>
              <a:t>,</a:t>
            </a:r>
            <a:r>
              <a:rPr sz="1000" spc="15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22nd</a:t>
            </a:r>
            <a:r>
              <a:rPr sz="1000" spc="-20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December,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26th</a:t>
            </a:r>
            <a:r>
              <a:rPr sz="1000" spc="-2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January.</a:t>
            </a:r>
            <a:endParaRPr sz="1000" dirty="0">
              <a:latin typeface="KTF-Roadbrush"/>
              <a:cs typeface="KTF-Roadbrush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5" name="object 5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2400" marR="1447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Cod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Fish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Bites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Mayo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Dip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704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74625" marR="16637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Peas,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Coleslaw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Carrot</a:t>
                      </a:r>
                      <a:r>
                        <a:rPr sz="11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Sticks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5915" marR="32829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Strawberry</a:t>
                      </a:r>
                      <a:r>
                        <a:rPr sz="11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Mousse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Two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Fruits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650618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uesday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7056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43510" marR="104139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Traditional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Irish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Stew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Wheaten</a:t>
                      </a:r>
                      <a:r>
                        <a:rPr sz="11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175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59385" marR="120014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Broccoli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Beans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2103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97155" marR="5778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Pudding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Custard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904941"/>
              </p:ext>
            </p:extLst>
          </p:nvPr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hursday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7635" marR="120014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Turkey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Stuffing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Gravy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1920" marR="82550" indent="-31750" algn="ctr">
                        <a:lnSpc>
                          <a:spcPct val="103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5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Vegetables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in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Season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Oven-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22580" marR="31496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Cracknel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Fruit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Tub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48320"/>
              </p:ext>
            </p:extLst>
          </p:nvPr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W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ednesday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6992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2720" marR="133350" indent="-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Curry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01930" marR="83820" indent="63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Sweetcorn</a:t>
                      </a:r>
                      <a:r>
                        <a:rPr sz="1100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Ratatouille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Rice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Champ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78765" marR="23939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Homemade Cookie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Orange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Wedge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310593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lang="en-GB"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F</a:t>
                      </a:r>
                      <a:r>
                        <a:rPr sz="1400" spc="-10" dirty="0" err="1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riday</a:t>
                      </a:r>
                      <a:endParaRPr sz="1400" dirty="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69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52400" marR="1130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Margherita</a:t>
                      </a:r>
                      <a:r>
                        <a:rPr sz="11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or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Meatball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Pizza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3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86995" marR="4762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Sweetcorn,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Coleslaw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Salad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Baked Potato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2039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341630" marR="30289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Frozen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Yoghurt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Pot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Melon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Wedge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774</Words>
  <Application>Microsoft Office PowerPoint</Application>
  <PresentationFormat>Custom</PresentationFormat>
  <Paragraphs>303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Chalkduster</vt:lpstr>
      <vt:lpstr>KTF-Roadbrush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Autumn/Winter 2025/26 Choice English</dc:title>
  <dc:creator>blessedtrinity1</dc:creator>
  <cp:lastModifiedBy>S McTaggart</cp:lastModifiedBy>
  <cp:revision>2</cp:revision>
  <dcterms:created xsi:type="dcterms:W3CDTF">2025-06-16T11:41:43Z</dcterms:created>
  <dcterms:modified xsi:type="dcterms:W3CDTF">2025-10-08T11:12:41Z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2025-05-14T00:00:00Z</vt:filetime>
  </property>
  <property fmtid="{D5CDD505-2E9C-101B-9397-08002B2CF9AE}" pid="3" name="Creator">
    <vt:lpwstr>Adobe InDesign 20.3 (Macintosh)</vt:lpwstr>
  </property>
  <property fmtid="{D5CDD505-2E9C-101B-9397-08002B2CF9AE}" pid="4" name="LastSaved">
    <vt:filetime>2025-06-16T00:00:00Z</vt:filetime>
  </property>
  <property fmtid="{D5CDD505-2E9C-101B-9397-08002B2CF9AE}" pid="5" name="Producer">
    <vt:lpwstr>Adobe PDF Library 17.0</vt:lpwstr>
  </property>
</Properties>
</file>